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56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DD4E0-A8C3-48E1-BFC3-1B326D970BEA}" type="datetimeFigureOut">
              <a:rPr lang="en-US" smtClean="0"/>
              <a:t>8/12/2012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E4A91-9FB2-4AB4-9BEB-10CDD167D2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jinker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-kpages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jinkers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-kpag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38400" y="1524000"/>
            <a:ext cx="20372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contact info here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438400"/>
            <a:ext cx="266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2514601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4724400"/>
            <a:ext cx="266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4724400"/>
            <a:ext cx="25136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6858000"/>
            <a:ext cx="2208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0400" y="6858000"/>
            <a:ext cx="3124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8686800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Graphics &amp; fonts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copyright Dianne J Hook. </a:t>
            </a:r>
            <a:r>
              <a:rPr lang="en-US" sz="1200" dirty="0">
                <a:latin typeface="Arial" pitchFamily="34" charset="0"/>
                <a:cs typeface="Arial" pitchFamily="34" charset="0"/>
                <a:hlinkClick r:id="rId3"/>
              </a:rPr>
              <a:t>www.djinkers.com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 design by </a:t>
            </a:r>
            <a:r>
              <a:rPr lang="en-US" sz="1200" dirty="0" smtClean="0">
                <a:latin typeface="Arial" pitchFamily="34" charset="0"/>
                <a:cs typeface="Arial" pitchFamily="34" charset="0"/>
                <a:hlinkClick r:id="rId4"/>
              </a:rPr>
              <a:t>www.pre-kpages.com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Slid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38400" y="1524000"/>
            <a:ext cx="20372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contact info here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438400"/>
            <a:ext cx="266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2514601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4724400"/>
            <a:ext cx="266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4724400"/>
            <a:ext cx="25136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6858000"/>
            <a:ext cx="2208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0400" y="6858000"/>
            <a:ext cx="3124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Type your own text in this box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8686800"/>
            <a:ext cx="6858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Graphics &amp; fonts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copyright Dianne J Hook. </a:t>
            </a:r>
            <a:r>
              <a:rPr lang="en-US" sz="1200" dirty="0">
                <a:latin typeface="Arial" pitchFamily="34" charset="0"/>
                <a:cs typeface="Arial" pitchFamily="34" charset="0"/>
                <a:hlinkClick r:id="rId3"/>
              </a:rPr>
              <a:t>www.djinkers.com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 design by </a:t>
            </a:r>
            <a:r>
              <a:rPr lang="en-US" sz="1200" dirty="0" smtClean="0">
                <a:latin typeface="Arial" pitchFamily="34" charset="0"/>
                <a:cs typeface="Arial" pitchFamily="34" charset="0"/>
                <a:hlinkClick r:id="rId4"/>
              </a:rPr>
              <a:t>www.pre-kpage.com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118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</dc:creator>
  <cp:lastModifiedBy>Thomas</cp:lastModifiedBy>
  <cp:revision>4</cp:revision>
  <dcterms:created xsi:type="dcterms:W3CDTF">2012-08-12T18:39:58Z</dcterms:created>
  <dcterms:modified xsi:type="dcterms:W3CDTF">2012-08-12T22:58:25Z</dcterms:modified>
</cp:coreProperties>
</file>