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85" r:id="rId2"/>
    <p:sldId id="286" r:id="rId3"/>
    <p:sldId id="287" r:id="rId4"/>
    <p:sldId id="288" r:id="rId5"/>
  </p:sldIdLst>
  <p:sldSz cx="7772400" cy="100584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21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32F5E0-D683-4FB9-8CD4-FAD242D9764D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1173163"/>
            <a:ext cx="2447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28862-7BCC-482B-8E97-8181AF7E6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953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F24D-A7F8-41D0-B376-FF7AA152940F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944CB-C2ED-48D6-9100-6836FABCC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187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F24D-A7F8-41D0-B376-FF7AA152940F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944CB-C2ED-48D6-9100-6836FABCC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70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F24D-A7F8-41D0-B376-FF7AA152940F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944CB-C2ED-48D6-9100-6836FABCC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341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F24D-A7F8-41D0-B376-FF7AA152940F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944CB-C2ED-48D6-9100-6836FABCC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015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F24D-A7F8-41D0-B376-FF7AA152940F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944CB-C2ED-48D6-9100-6836FABCC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042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F24D-A7F8-41D0-B376-FF7AA152940F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944CB-C2ED-48D6-9100-6836FABCC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41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F24D-A7F8-41D0-B376-FF7AA152940F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944CB-C2ED-48D6-9100-6836FABCC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358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F24D-A7F8-41D0-B376-FF7AA152940F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944CB-C2ED-48D6-9100-6836FABCC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641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F24D-A7F8-41D0-B376-FF7AA152940F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944CB-C2ED-48D6-9100-6836FABCC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063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F24D-A7F8-41D0-B376-FF7AA152940F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944CB-C2ED-48D6-9100-6836FABCC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507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F24D-A7F8-41D0-B376-FF7AA152940F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944CB-C2ED-48D6-9100-6836FABCC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1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2F24D-A7F8-41D0-B376-FF7AA152940F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944CB-C2ED-48D6-9100-6836FABCC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53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e-kpages.com/go/subscribe/" TargetMode="External"/><Relationship Id="rId3" Type="http://schemas.openxmlformats.org/officeDocument/2006/relationships/hyperlink" Target="https://www.teacherspayteachers.com/Store/Zip-a-dee-doo-dah-Designs" TargetMode="External"/><Relationship Id="rId7" Type="http://schemas.openxmlformats.org/officeDocument/2006/relationships/hyperlink" Target="https://www.teacherspayteachers.com/Store/Kimberly-Geswein-Fonts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teacherspayteachers.com/Store/Graphics-From-The-Pond" TargetMode="External"/><Relationship Id="rId5" Type="http://schemas.openxmlformats.org/officeDocument/2006/relationships/hyperlink" Target="https://www.whimsyclips.com/" TargetMode="External"/><Relationship Id="rId4" Type="http://schemas.openxmlformats.org/officeDocument/2006/relationships/hyperlink" Target="http://www.dancingcrayon.com/" TargetMode="External"/><Relationship Id="rId9" Type="http://schemas.openxmlformats.org/officeDocument/2006/relationships/hyperlink" Target="https://www.pre-kpages.com/product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EEE4CC5-4F12-4D4F-8B10-C070B4B253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1AECF00-5892-4E18-B904-EE1F27581A30}"/>
              </a:ext>
            </a:extLst>
          </p:cNvPr>
          <p:cNvSpPr txBox="1"/>
          <p:nvPr/>
        </p:nvSpPr>
        <p:spPr>
          <a:xfrm>
            <a:off x="1031417" y="9546778"/>
            <a:ext cx="59747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KG Miss Kindergarten" panose="02000000000000000000" pitchFamily="2" charset="0"/>
              </a:rPr>
              <a:t>©2018 								www.pre-kpages.com</a:t>
            </a:r>
          </a:p>
        </p:txBody>
      </p:sp>
      <p:sp>
        <p:nvSpPr>
          <p:cNvPr id="7" name="Rectangle 6">
            <a:hlinkClick r:id="rId3"/>
            <a:extLst>
              <a:ext uri="{FF2B5EF4-FFF2-40B4-BE49-F238E27FC236}">
                <a16:creationId xmlns:a16="http://schemas.microsoft.com/office/drawing/2014/main" id="{B62EAA3E-2ED4-4F45-8C38-63AF1C3E9B03}"/>
              </a:ext>
            </a:extLst>
          </p:cNvPr>
          <p:cNvSpPr/>
          <p:nvPr/>
        </p:nvSpPr>
        <p:spPr>
          <a:xfrm>
            <a:off x="4401312" y="3986784"/>
            <a:ext cx="499872" cy="475488"/>
          </a:xfrm>
          <a:prstGeom prst="rect">
            <a:avLst/>
          </a:prstGeom>
          <a:noFill/>
          <a:ln>
            <a:solidFill>
              <a:schemeClr val="bg1">
                <a:lumMod val="95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rId4"/>
            <a:extLst>
              <a:ext uri="{FF2B5EF4-FFF2-40B4-BE49-F238E27FC236}">
                <a16:creationId xmlns:a16="http://schemas.microsoft.com/office/drawing/2014/main" id="{51BC817C-3E76-4B80-BDBF-889204076C39}"/>
              </a:ext>
            </a:extLst>
          </p:cNvPr>
          <p:cNvSpPr/>
          <p:nvPr/>
        </p:nvSpPr>
        <p:spPr>
          <a:xfrm>
            <a:off x="5004816" y="3986784"/>
            <a:ext cx="499872" cy="475488"/>
          </a:xfrm>
          <a:prstGeom prst="rect">
            <a:avLst/>
          </a:prstGeom>
          <a:noFill/>
          <a:ln>
            <a:solidFill>
              <a:schemeClr val="bg1">
                <a:lumMod val="95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5"/>
            <a:extLst>
              <a:ext uri="{FF2B5EF4-FFF2-40B4-BE49-F238E27FC236}">
                <a16:creationId xmlns:a16="http://schemas.microsoft.com/office/drawing/2014/main" id="{BADE30F1-372A-489C-BBDD-0956429F6D1D}"/>
              </a:ext>
            </a:extLst>
          </p:cNvPr>
          <p:cNvSpPr/>
          <p:nvPr/>
        </p:nvSpPr>
        <p:spPr>
          <a:xfrm>
            <a:off x="5608320" y="3986784"/>
            <a:ext cx="499872" cy="475488"/>
          </a:xfrm>
          <a:prstGeom prst="rect">
            <a:avLst/>
          </a:prstGeom>
          <a:noFill/>
          <a:ln>
            <a:solidFill>
              <a:schemeClr val="bg1">
                <a:lumMod val="95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hlinkClick r:id="rId6"/>
            <a:extLst>
              <a:ext uri="{FF2B5EF4-FFF2-40B4-BE49-F238E27FC236}">
                <a16:creationId xmlns:a16="http://schemas.microsoft.com/office/drawing/2014/main" id="{CC134BB6-7805-4966-9E3D-56AFB77A8EBC}"/>
              </a:ext>
            </a:extLst>
          </p:cNvPr>
          <p:cNvSpPr/>
          <p:nvPr/>
        </p:nvSpPr>
        <p:spPr>
          <a:xfrm>
            <a:off x="6190488" y="4060157"/>
            <a:ext cx="499872" cy="475488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hlinkClick r:id="rId7"/>
            <a:extLst>
              <a:ext uri="{FF2B5EF4-FFF2-40B4-BE49-F238E27FC236}">
                <a16:creationId xmlns:a16="http://schemas.microsoft.com/office/drawing/2014/main" id="{031D0A59-85CA-4D11-8E3E-14E05FADA091}"/>
              </a:ext>
            </a:extLst>
          </p:cNvPr>
          <p:cNvSpPr/>
          <p:nvPr/>
        </p:nvSpPr>
        <p:spPr>
          <a:xfrm>
            <a:off x="5145024" y="3377184"/>
            <a:ext cx="1045464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hlinkClick r:id="rId8"/>
            <a:extLst>
              <a:ext uri="{FF2B5EF4-FFF2-40B4-BE49-F238E27FC236}">
                <a16:creationId xmlns:a16="http://schemas.microsoft.com/office/drawing/2014/main" id="{625B1821-9521-423F-A151-A06EADA93270}"/>
              </a:ext>
            </a:extLst>
          </p:cNvPr>
          <p:cNvSpPr/>
          <p:nvPr/>
        </p:nvSpPr>
        <p:spPr>
          <a:xfrm>
            <a:off x="1043608" y="2432304"/>
            <a:ext cx="2248231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hlinkClick r:id="rId9"/>
            <a:extLst>
              <a:ext uri="{FF2B5EF4-FFF2-40B4-BE49-F238E27FC236}">
                <a16:creationId xmlns:a16="http://schemas.microsoft.com/office/drawing/2014/main" id="{2CA38C30-40BB-4644-A4AC-A09386DB8809}"/>
              </a:ext>
            </a:extLst>
          </p:cNvPr>
          <p:cNvSpPr/>
          <p:nvPr/>
        </p:nvSpPr>
        <p:spPr>
          <a:xfrm>
            <a:off x="390144" y="6534912"/>
            <a:ext cx="7022592" cy="17068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2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21AECF00-5892-4E18-B904-EE1F27581A30}"/>
              </a:ext>
            </a:extLst>
          </p:cNvPr>
          <p:cNvSpPr txBox="1"/>
          <p:nvPr/>
        </p:nvSpPr>
        <p:spPr>
          <a:xfrm>
            <a:off x="1031417" y="9546778"/>
            <a:ext cx="59747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KG Miss Kindergarten" panose="02000000000000000000" pitchFamily="2" charset="0"/>
              </a:rPr>
              <a:t>©2018 								www.pre-kpages.com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8B0034-58E8-4CBE-AE08-CDBD620364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574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21AECF00-5892-4E18-B904-EE1F27581A30}"/>
              </a:ext>
            </a:extLst>
          </p:cNvPr>
          <p:cNvSpPr txBox="1"/>
          <p:nvPr/>
        </p:nvSpPr>
        <p:spPr>
          <a:xfrm>
            <a:off x="1031417" y="9546778"/>
            <a:ext cx="59747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KG Miss Kindergarten" panose="02000000000000000000" pitchFamily="2" charset="0"/>
              </a:rPr>
              <a:t>©2018 								www.pre-kpages.com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46E602B-2BED-4A89-BFB7-5C5F8EF181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003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21AECF00-5892-4E18-B904-EE1F27581A30}"/>
              </a:ext>
            </a:extLst>
          </p:cNvPr>
          <p:cNvSpPr txBox="1"/>
          <p:nvPr/>
        </p:nvSpPr>
        <p:spPr>
          <a:xfrm>
            <a:off x="1031417" y="9546778"/>
            <a:ext cx="59747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KG Miss Kindergarten" panose="02000000000000000000" pitchFamily="2" charset="0"/>
              </a:rPr>
              <a:t>©2018 								www.pre-kpages.com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224116-8210-409C-8C63-E03D3D1C9B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DD95F97-A94F-417F-930F-406E326134C5}"/>
              </a:ext>
            </a:extLst>
          </p:cNvPr>
          <p:cNvSpPr txBox="1"/>
          <p:nvPr/>
        </p:nvSpPr>
        <p:spPr>
          <a:xfrm>
            <a:off x="2007132" y="372833"/>
            <a:ext cx="40232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Type your own text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5CC30E-CEE5-490A-ABD4-6CD4C604F977}"/>
              </a:ext>
            </a:extLst>
          </p:cNvPr>
          <p:cNvSpPr txBox="1"/>
          <p:nvPr/>
        </p:nvSpPr>
        <p:spPr>
          <a:xfrm>
            <a:off x="862806" y="1449031"/>
            <a:ext cx="94929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Student 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Picture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9E9955-E7CA-42C9-9409-1DB12E77CA2E}"/>
              </a:ext>
            </a:extLst>
          </p:cNvPr>
          <p:cNvSpPr txBox="1"/>
          <p:nvPr/>
        </p:nvSpPr>
        <p:spPr>
          <a:xfrm>
            <a:off x="862806" y="3003511"/>
            <a:ext cx="94929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Student 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Picture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54C1C9-CE1D-4DFF-A5F0-E76BC7C1636A}"/>
              </a:ext>
            </a:extLst>
          </p:cNvPr>
          <p:cNvSpPr txBox="1"/>
          <p:nvPr/>
        </p:nvSpPr>
        <p:spPr>
          <a:xfrm>
            <a:off x="862806" y="4720664"/>
            <a:ext cx="94929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Student 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Picture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002A857-A800-4D89-9B77-52C48985C7AB}"/>
              </a:ext>
            </a:extLst>
          </p:cNvPr>
          <p:cNvSpPr txBox="1"/>
          <p:nvPr/>
        </p:nvSpPr>
        <p:spPr>
          <a:xfrm>
            <a:off x="862806" y="6275145"/>
            <a:ext cx="94929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Student 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Picture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E47D48C-262F-475C-8119-C679F0262666}"/>
              </a:ext>
            </a:extLst>
          </p:cNvPr>
          <p:cNvSpPr txBox="1"/>
          <p:nvPr/>
        </p:nvSpPr>
        <p:spPr>
          <a:xfrm>
            <a:off x="862806" y="7910961"/>
            <a:ext cx="94929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Student 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Picture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B60B36B-2A5A-4E47-A332-D68F5F2343D6}"/>
              </a:ext>
            </a:extLst>
          </p:cNvPr>
          <p:cNvSpPr txBox="1"/>
          <p:nvPr/>
        </p:nvSpPr>
        <p:spPr>
          <a:xfrm>
            <a:off x="3403961" y="1818363"/>
            <a:ext cx="24992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Type Student Name Here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857253B-418E-4D82-A944-4988D8A44D4E}"/>
              </a:ext>
            </a:extLst>
          </p:cNvPr>
          <p:cNvSpPr txBox="1"/>
          <p:nvPr/>
        </p:nvSpPr>
        <p:spPr>
          <a:xfrm>
            <a:off x="3403960" y="3372843"/>
            <a:ext cx="24992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Type Student Name Here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B9F865E-6809-4EDD-89C5-6266FDF6D900}"/>
              </a:ext>
            </a:extLst>
          </p:cNvPr>
          <p:cNvSpPr txBox="1"/>
          <p:nvPr/>
        </p:nvSpPr>
        <p:spPr>
          <a:xfrm>
            <a:off x="3403960" y="5017352"/>
            <a:ext cx="24992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Type Student Name Here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59A0A8D-86BA-4EDE-AB89-CEC93EE724D1}"/>
              </a:ext>
            </a:extLst>
          </p:cNvPr>
          <p:cNvSpPr txBox="1"/>
          <p:nvPr/>
        </p:nvSpPr>
        <p:spPr>
          <a:xfrm>
            <a:off x="3403959" y="6634544"/>
            <a:ext cx="24992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Type Student Name Here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02BEE43-6DE7-4958-9A00-7467DA43D5C1}"/>
              </a:ext>
            </a:extLst>
          </p:cNvPr>
          <p:cNvSpPr txBox="1"/>
          <p:nvPr/>
        </p:nvSpPr>
        <p:spPr>
          <a:xfrm>
            <a:off x="3403959" y="8279053"/>
            <a:ext cx="24992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Type Student Name Here</a:t>
            </a:r>
          </a:p>
        </p:txBody>
      </p:sp>
    </p:spTree>
    <p:extLst>
      <p:ext uri="{BB962C8B-B14F-4D97-AF65-F5344CB8AC3E}">
        <p14:creationId xmlns:p14="http://schemas.microsoft.com/office/powerpoint/2010/main" val="3437438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274</TotalTime>
  <Words>53</Words>
  <Application>Microsoft Office PowerPoint</Application>
  <PresentationFormat>Custom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KG Miss Kindergarten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Levin</dc:creator>
  <cp:lastModifiedBy>Thomas Levin</cp:lastModifiedBy>
  <cp:revision>13</cp:revision>
  <cp:lastPrinted>2018-05-23T15:51:12Z</cp:lastPrinted>
  <dcterms:created xsi:type="dcterms:W3CDTF">2018-04-06T21:36:58Z</dcterms:created>
  <dcterms:modified xsi:type="dcterms:W3CDTF">2018-05-23T19:41:21Z</dcterms:modified>
</cp:coreProperties>
</file>